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46" d="100"/>
          <a:sy n="46" d="100"/>
        </p:scale>
        <p:origin x="61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1/16/2018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1/16/2018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1/16/2018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1/16/2018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1/16/2018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Louisa may </a:t>
            </a:r>
            <a:r>
              <a:rPr lang="en-US" dirty="0" err="1" smtClean="0"/>
              <a:t>alcott</a:t>
            </a:r>
            <a:endParaRPr lang="en-US" dirty="0"/>
          </a:p>
        </p:txBody>
      </p:sp>
      <p:sp>
        <p:nvSpPr>
          <p:cNvPr id="3" name="Subtitle 2"/>
          <p:cNvSpPr>
            <a:spLocks noGrp="1"/>
          </p:cNvSpPr>
          <p:nvPr>
            <p:ph type="subTitle" idx="1"/>
          </p:nvPr>
        </p:nvSpPr>
        <p:spPr/>
        <p:txBody>
          <a:bodyPr/>
          <a:lstStyle/>
          <a:p>
            <a:r>
              <a:rPr lang="en-US" dirty="0" smtClean="0"/>
              <a:t>11/29/1832 – 3/6/1888</a:t>
            </a:r>
            <a:endParaRPr lang="en-US" dirty="0"/>
          </a:p>
        </p:txBody>
      </p:sp>
    </p:spTree>
    <p:extLst>
      <p:ext uri="{BB962C8B-B14F-4D97-AF65-F5344CB8AC3E}">
        <p14:creationId xmlns:p14="http://schemas.microsoft.com/office/powerpoint/2010/main" val="232468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Life of Louisa May</a:t>
            </a:r>
            <a:endParaRPr lang="en-US" dirty="0"/>
          </a:p>
        </p:txBody>
      </p:sp>
      <p:sp>
        <p:nvSpPr>
          <p:cNvPr id="3" name="Content Placeholder 2"/>
          <p:cNvSpPr>
            <a:spLocks noGrp="1"/>
          </p:cNvSpPr>
          <p:nvPr>
            <p:ph idx="1"/>
          </p:nvPr>
        </p:nvSpPr>
        <p:spPr/>
        <p:txBody>
          <a:bodyPr/>
          <a:lstStyle/>
          <a:p>
            <a:r>
              <a:rPr lang="en-US" dirty="0" smtClean="0"/>
              <a:t>Born in Germantown, Pennsylvania</a:t>
            </a:r>
          </a:p>
          <a:p>
            <a:r>
              <a:rPr lang="en-US" dirty="0" smtClean="0"/>
              <a:t>She was the second of four daughters</a:t>
            </a:r>
          </a:p>
          <a:p>
            <a:r>
              <a:rPr lang="en-US" dirty="0" smtClean="0"/>
              <a:t>Her dad – Bronson Alcott – was a major player in the Transcendentalism movement</a:t>
            </a:r>
          </a:p>
          <a:p>
            <a:r>
              <a:rPr lang="en-US" dirty="0" smtClean="0"/>
              <a:t>Bronson raised his daughters in a home that was pro-education and anti-slavery</a:t>
            </a:r>
          </a:p>
          <a:p>
            <a:r>
              <a:rPr lang="en-US" dirty="0" smtClean="0"/>
              <a:t>Emerson, Thoreau, and Hawthorne were all family friends that helped teach her</a:t>
            </a:r>
          </a:p>
          <a:p>
            <a:r>
              <a:rPr lang="en-US" dirty="0" smtClean="0"/>
              <a:t>She and her sisters would put on plays in their home</a:t>
            </a:r>
          </a:p>
          <a:p>
            <a:r>
              <a:rPr lang="en-US" dirty="0" smtClean="0"/>
              <a:t>At one point, her family lived on a Utopian commune near Harvard</a:t>
            </a:r>
          </a:p>
          <a:p>
            <a:r>
              <a:rPr lang="en-US" dirty="0" smtClean="0"/>
              <a:t>She started working at 15 years old in an attempt to help her family get out of poverty</a:t>
            </a:r>
          </a:p>
          <a:p>
            <a:r>
              <a:rPr lang="en-US" dirty="0" smtClean="0"/>
              <a:t>She had crushes on both Emerson and Thoreau when she was a little girl.</a:t>
            </a:r>
          </a:p>
          <a:p>
            <a:r>
              <a:rPr lang="en-US" dirty="0" smtClean="0"/>
              <a:t>She started writing a journal at age 8.</a:t>
            </a:r>
            <a:endParaRPr lang="en-US" dirty="0"/>
          </a:p>
        </p:txBody>
      </p:sp>
    </p:spTree>
    <p:extLst>
      <p:ext uri="{BB962C8B-B14F-4D97-AF65-F5344CB8AC3E}">
        <p14:creationId xmlns:p14="http://schemas.microsoft.com/office/powerpoint/2010/main" val="2666581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Awards</a:t>
            </a:r>
            <a:endParaRPr lang="en-US" dirty="0"/>
          </a:p>
        </p:txBody>
      </p:sp>
      <p:sp>
        <p:nvSpPr>
          <p:cNvPr id="3" name="Content Placeholder 2"/>
          <p:cNvSpPr>
            <a:spLocks noGrp="1"/>
          </p:cNvSpPr>
          <p:nvPr>
            <p:ph sz="half" idx="1"/>
          </p:nvPr>
        </p:nvSpPr>
        <p:spPr/>
        <p:txBody>
          <a:bodyPr/>
          <a:lstStyle/>
          <a:p>
            <a:r>
              <a:rPr lang="en-US" dirty="0" smtClean="0"/>
              <a:t>She wrote </a:t>
            </a:r>
            <a:r>
              <a:rPr lang="en-US" i="1" dirty="0" smtClean="0"/>
              <a:t>Little Women </a:t>
            </a:r>
            <a:r>
              <a:rPr lang="en-US" dirty="0" smtClean="0"/>
              <a:t>– her most famous work.</a:t>
            </a:r>
          </a:p>
          <a:p>
            <a:r>
              <a:rPr lang="en-US" dirty="0" smtClean="0"/>
              <a:t>She volunteered as a nurse during the Civil War.</a:t>
            </a:r>
          </a:p>
          <a:p>
            <a:r>
              <a:rPr lang="en-US" dirty="0" smtClean="0"/>
              <a:t>Wrote </a:t>
            </a:r>
            <a:r>
              <a:rPr lang="en-US" i="1" dirty="0" smtClean="0"/>
              <a:t>Hospital Sketches</a:t>
            </a:r>
            <a:r>
              <a:rPr lang="en-US" dirty="0" smtClean="0"/>
              <a:t>, which gave a face to a lot of the soldiers in the war.</a:t>
            </a:r>
          </a:p>
          <a:p>
            <a:r>
              <a:rPr lang="en-US" dirty="0" smtClean="0"/>
              <a:t>Wrote her first novel at age 17.</a:t>
            </a:r>
            <a:endParaRPr lang="en-US" dirty="0"/>
          </a:p>
        </p:txBody>
      </p:sp>
      <p:sp>
        <p:nvSpPr>
          <p:cNvPr id="4" name="Content Placeholder 3"/>
          <p:cNvSpPr>
            <a:spLocks noGrp="1"/>
          </p:cNvSpPr>
          <p:nvPr>
            <p:ph sz="half" idx="2"/>
          </p:nvPr>
        </p:nvSpPr>
        <p:spPr>
          <a:xfrm>
            <a:off x="6370320" y="2103120"/>
            <a:ext cx="4754880" cy="1845425"/>
          </a:xfrm>
        </p:spPr>
        <p:txBody>
          <a:bodyPr/>
          <a:lstStyle/>
          <a:p>
            <a:r>
              <a:rPr lang="en-US" dirty="0" smtClean="0"/>
              <a:t>Although Pulitzer Prizes were not awarded until the 1900s, a biography ABOUT Louisa May Alcott received a Pulitzer Prize in 2008. It was called </a:t>
            </a:r>
            <a:r>
              <a:rPr lang="en-US" i="1" dirty="0" smtClean="0"/>
              <a:t>Eden’s Outcasts.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1709" y="3512127"/>
            <a:ext cx="1704109" cy="2556164"/>
          </a:xfrm>
          <a:prstGeom prst="rect">
            <a:avLst/>
          </a:prstGeom>
        </p:spPr>
      </p:pic>
    </p:spTree>
    <p:extLst>
      <p:ext uri="{BB962C8B-B14F-4D97-AF65-F5344CB8AC3E}">
        <p14:creationId xmlns:p14="http://schemas.microsoft.com/office/powerpoint/2010/main" val="398515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traits</a:t>
            </a:r>
            <a:endParaRPr lang="en-US" dirty="0"/>
          </a:p>
        </p:txBody>
      </p:sp>
      <p:sp>
        <p:nvSpPr>
          <p:cNvPr id="3" name="Content Placeholder 2"/>
          <p:cNvSpPr>
            <a:spLocks noGrp="1"/>
          </p:cNvSpPr>
          <p:nvPr>
            <p:ph idx="1"/>
          </p:nvPr>
        </p:nvSpPr>
        <p:spPr/>
        <p:txBody>
          <a:bodyPr/>
          <a:lstStyle/>
          <a:p>
            <a:r>
              <a:rPr lang="en-US" dirty="0" smtClean="0"/>
              <a:t>Louisa May Alcott was fiercely independent. She created the character Jo in her likeness. Jo was a tomboy. </a:t>
            </a:r>
          </a:p>
          <a:p>
            <a:r>
              <a:rPr lang="en-US" dirty="0" smtClean="0"/>
              <a:t>Alcott did not like her book </a:t>
            </a:r>
            <a:r>
              <a:rPr lang="en-US" i="1" dirty="0"/>
              <a:t> </a:t>
            </a:r>
            <a:r>
              <a:rPr lang="en-US" i="1" dirty="0" smtClean="0"/>
              <a:t>Little Women, </a:t>
            </a:r>
            <a:r>
              <a:rPr lang="en-US" dirty="0" smtClean="0"/>
              <a:t>but she needed money.</a:t>
            </a:r>
          </a:p>
          <a:p>
            <a:r>
              <a:rPr lang="en-US" dirty="0" smtClean="0"/>
              <a:t>When her dad lost money and they had to struggle for food, she was determined to work any job to make money. She taught, wrote, acted, sewed, and was even a household servant.</a:t>
            </a:r>
          </a:p>
          <a:p>
            <a:r>
              <a:rPr lang="en-US" dirty="0" smtClean="0"/>
              <a:t>She had several relationships as a woman, but never married. She wanted to be able to earn and keep her own money, which married women were not allowed to do.</a:t>
            </a:r>
          </a:p>
          <a:p>
            <a:r>
              <a:rPr lang="en-US" dirty="0" smtClean="0"/>
              <a:t>Thought motherhood was incompatible with earning a living.</a:t>
            </a:r>
            <a:endParaRPr lang="en-US" dirty="0"/>
          </a:p>
        </p:txBody>
      </p:sp>
    </p:spTree>
    <p:extLst>
      <p:ext uri="{BB962C8B-B14F-4D97-AF65-F5344CB8AC3E}">
        <p14:creationId xmlns:p14="http://schemas.microsoft.com/office/powerpoint/2010/main" val="73045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the world</a:t>
            </a:r>
            <a:endParaRPr lang="en-US" dirty="0"/>
          </a:p>
        </p:txBody>
      </p:sp>
      <p:sp>
        <p:nvSpPr>
          <p:cNvPr id="3" name="Content Placeholder 2"/>
          <p:cNvSpPr>
            <a:spLocks noGrp="1"/>
          </p:cNvSpPr>
          <p:nvPr>
            <p:ph sz="half" idx="1"/>
          </p:nvPr>
        </p:nvSpPr>
        <p:spPr/>
        <p:txBody>
          <a:bodyPr/>
          <a:lstStyle/>
          <a:p>
            <a:r>
              <a:rPr lang="en-US" dirty="0" smtClean="0"/>
              <a:t>Involved in the Underground Railroad.</a:t>
            </a:r>
          </a:p>
          <a:p>
            <a:r>
              <a:rPr lang="en-US" dirty="0" smtClean="0"/>
              <a:t>Was a </a:t>
            </a:r>
            <a:r>
              <a:rPr lang="en-US" dirty="0" smtClean="0"/>
              <a:t>suffragist – in fact, she wrote articles encouraging women to register to vote.</a:t>
            </a:r>
          </a:p>
          <a:p>
            <a:r>
              <a:rPr lang="en-US" dirty="0" smtClean="0"/>
              <a:t>Influenced children as an editor of a children’s magazine</a:t>
            </a:r>
          </a:p>
          <a:p>
            <a:r>
              <a:rPr lang="en-US" dirty="0" smtClean="0"/>
              <a:t>Started a temperance society in Concord, Mass. </a:t>
            </a:r>
          </a:p>
          <a:p>
            <a:r>
              <a:rPr lang="en-US" dirty="0" smtClean="0"/>
              <a:t>Volunteered for the Unio</a:t>
            </a:r>
            <a:r>
              <a:rPr lang="en-US" dirty="0" smtClean="0"/>
              <a:t>n Army in the Civil War to do what she could do to eliminate slavery</a:t>
            </a:r>
            <a:endParaRPr lang="en-US" dirty="0"/>
          </a:p>
        </p:txBody>
      </p:sp>
      <p:pic>
        <p:nvPicPr>
          <p:cNvPr id="1026" name="Picture 2" descr="Pictu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08670" y="1933303"/>
            <a:ext cx="5495530" cy="408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58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Famous Quotes</a:t>
            </a:r>
            <a:endParaRPr lang="en-US" dirty="0"/>
          </a:p>
        </p:txBody>
      </p:sp>
      <p:pic>
        <p:nvPicPr>
          <p:cNvPr id="2050" name="Picture 2" descr="Image result for louisa may alcott famous quote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62950" y="2103119"/>
            <a:ext cx="4596722" cy="36184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louisa may alcott famous quot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976941" y="2364377"/>
            <a:ext cx="5348555" cy="3113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552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Louisa May Alcott</a:t>
            </a:r>
            <a:br>
              <a:rPr lang="en-US" dirty="0" smtClean="0"/>
            </a:br>
            <a:endParaRPr lang="en-US" dirty="0"/>
          </a:p>
        </p:txBody>
      </p:sp>
      <p:sp>
        <p:nvSpPr>
          <p:cNvPr id="3" name="Content Placeholder 2"/>
          <p:cNvSpPr>
            <a:spLocks noGrp="1"/>
          </p:cNvSpPr>
          <p:nvPr>
            <p:ph idx="1"/>
          </p:nvPr>
        </p:nvSpPr>
        <p:spPr/>
        <p:txBody>
          <a:bodyPr/>
          <a:lstStyle/>
          <a:p>
            <a:pPr algn="ctr"/>
            <a:r>
              <a:rPr lang="en-US" sz="2800" b="1" dirty="0" smtClean="0"/>
              <a:t>The Beginning of the End:</a:t>
            </a:r>
          </a:p>
          <a:p>
            <a:endParaRPr lang="en-US" dirty="0" smtClean="0"/>
          </a:p>
          <a:p>
            <a:r>
              <a:rPr lang="en-US" dirty="0" smtClean="0"/>
              <a:t>While working as a nurse during the war, Alcott contracted mercury poisoning and was never the same.</a:t>
            </a:r>
          </a:p>
          <a:p>
            <a:r>
              <a:rPr lang="en-US" dirty="0" smtClean="0"/>
              <a:t>The hospital conditions were terrible, and Alcott was in charge of 40 beds of soldiers suffering from pneumonia, diphtheria, and typhoid.</a:t>
            </a:r>
          </a:p>
          <a:p>
            <a:r>
              <a:rPr lang="en-US" dirty="0" smtClean="0"/>
              <a:t>She wrote about the horrible sights (death) and odors of this hospital.</a:t>
            </a:r>
          </a:p>
          <a:p>
            <a:r>
              <a:rPr lang="en-US" dirty="0" smtClean="0"/>
              <a:t>Her service here is what eventually killed her: She first contracted typhoid pneumonia and was sent home from service. Later, it was believed she was poisoned by the mercury.</a:t>
            </a:r>
          </a:p>
          <a:p>
            <a:r>
              <a:rPr lang="en-US" dirty="0" smtClean="0"/>
              <a:t>She died at age 56, but before her death, she legally adopted her nephew so that her sister, nephews, and niece could receive the royalties from her books.</a:t>
            </a:r>
          </a:p>
          <a:p>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1181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lesson:</a:t>
            </a:r>
            <a:endParaRPr lang="en-US" dirty="0"/>
          </a:p>
        </p:txBody>
      </p:sp>
      <p:sp>
        <p:nvSpPr>
          <p:cNvPr id="3" name="Content Placeholder 2"/>
          <p:cNvSpPr>
            <a:spLocks noGrp="1"/>
          </p:cNvSpPr>
          <p:nvPr>
            <p:ph idx="1"/>
          </p:nvPr>
        </p:nvSpPr>
        <p:spPr/>
        <p:txBody>
          <a:bodyPr/>
          <a:lstStyle/>
          <a:p>
            <a:r>
              <a:rPr lang="en-US" dirty="0" smtClean="0"/>
              <a:t>Louisa May Alcott was someone who could pursue her personal goals, which included wealth, yet still remain true to her beliefs. She was hardworking and took on any and every job she could to support her family; as she grew older, she remained single so she could keep her earnings.</a:t>
            </a:r>
          </a:p>
          <a:p>
            <a:r>
              <a:rPr lang="en-US" dirty="0" smtClean="0"/>
              <a:t>She put her life at risk to help abolish slavery, she used her voice to promote women’s rights, and she used her time to help raise her niece and support her family at the end of her life.</a:t>
            </a:r>
            <a:endParaRPr lang="en-US" dirty="0"/>
          </a:p>
        </p:txBody>
      </p:sp>
    </p:spTree>
    <p:extLst>
      <p:ext uri="{BB962C8B-B14F-4D97-AF65-F5344CB8AC3E}">
        <p14:creationId xmlns:p14="http://schemas.microsoft.com/office/powerpoint/2010/main" val="1795637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6509" y="3260926"/>
            <a:ext cx="8416637" cy="646331"/>
          </a:xfrm>
          <a:prstGeom prst="rect">
            <a:avLst/>
          </a:prstGeom>
          <a:noFill/>
        </p:spPr>
        <p:txBody>
          <a:bodyPr wrap="square" rtlCol="0">
            <a:spAutoFit/>
          </a:bodyPr>
          <a:lstStyle/>
          <a:p>
            <a:r>
              <a:rPr lang="en-US" dirty="0" smtClean="0"/>
              <a:t>“Louisa May Alcott: The Woman Behind Little Women</a:t>
            </a:r>
            <a:r>
              <a:rPr lang="en-US" dirty="0" smtClean="0"/>
              <a:t>.” </a:t>
            </a:r>
            <a:r>
              <a:rPr lang="en-US" i="1" dirty="0" smtClean="0"/>
              <a:t>Nancy Porter Film</a:t>
            </a:r>
            <a:r>
              <a:rPr lang="en-US" dirty="0" smtClean="0"/>
              <a:t>. </a:t>
            </a:r>
          </a:p>
          <a:p>
            <a:r>
              <a:rPr lang="en-US" dirty="0"/>
              <a:t>	</a:t>
            </a:r>
            <a:r>
              <a:rPr lang="en-US" dirty="0" smtClean="0"/>
              <a:t>2018. Web. 16 January 2018. </a:t>
            </a:r>
            <a:endParaRPr lang="en-US" dirty="0"/>
          </a:p>
        </p:txBody>
      </p:sp>
      <p:sp>
        <p:nvSpPr>
          <p:cNvPr id="3" name="Rectangle 2"/>
          <p:cNvSpPr/>
          <p:nvPr/>
        </p:nvSpPr>
        <p:spPr>
          <a:xfrm>
            <a:off x="3839270" y="598208"/>
            <a:ext cx="4180953"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Works Cited</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TextBox 3"/>
          <p:cNvSpPr txBox="1"/>
          <p:nvPr/>
        </p:nvSpPr>
        <p:spPr>
          <a:xfrm>
            <a:off x="1960417" y="4210605"/>
            <a:ext cx="683721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Smith, Bonnie Hurd. “Louisa May Alcott”, </a:t>
            </a:r>
            <a:r>
              <a:rPr lang="en-US" i="1" dirty="0" smtClean="0"/>
              <a:t>Boston Women’s</a:t>
            </a:r>
          </a:p>
          <a:p>
            <a:r>
              <a:rPr lang="en-US" i="1" dirty="0"/>
              <a:t>	</a:t>
            </a:r>
            <a:r>
              <a:rPr lang="en-US" i="1" dirty="0" smtClean="0"/>
              <a:t> Heritage Trail.</a:t>
            </a:r>
            <a:r>
              <a:rPr lang="en-US" dirty="0" smtClean="0"/>
              <a:t> Web. 16 January 2018</a:t>
            </a:r>
            <a:endParaRPr lang="en-US" dirty="0"/>
          </a:p>
        </p:txBody>
      </p:sp>
      <p:sp>
        <p:nvSpPr>
          <p:cNvPr id="5" name="TextBox 4"/>
          <p:cNvSpPr txBox="1"/>
          <p:nvPr/>
        </p:nvSpPr>
        <p:spPr>
          <a:xfrm>
            <a:off x="1856509" y="2406227"/>
            <a:ext cx="7917873" cy="646331"/>
          </a:xfrm>
          <a:prstGeom prst="rect">
            <a:avLst/>
          </a:prstGeom>
          <a:noFill/>
        </p:spPr>
        <p:txBody>
          <a:bodyPr wrap="square" rtlCol="0">
            <a:spAutoFit/>
          </a:bodyPr>
          <a:lstStyle/>
          <a:p>
            <a:r>
              <a:rPr lang="en-US" dirty="0" smtClean="0"/>
              <a:t>“Louisa May Alcott”. </a:t>
            </a:r>
            <a:r>
              <a:rPr lang="en-US" i="1" dirty="0" smtClean="0"/>
              <a:t>United States History. </a:t>
            </a:r>
            <a:r>
              <a:rPr lang="en-US" dirty="0" smtClean="0"/>
              <a:t> U-s-history.com Web. 16</a:t>
            </a:r>
          </a:p>
          <a:p>
            <a:r>
              <a:rPr lang="en-US" dirty="0"/>
              <a:t>	</a:t>
            </a:r>
            <a:r>
              <a:rPr lang="en-US" dirty="0" smtClean="0"/>
              <a:t> January 2018.</a:t>
            </a:r>
            <a:endParaRPr lang="en-US" dirty="0"/>
          </a:p>
        </p:txBody>
      </p:sp>
      <p:sp>
        <p:nvSpPr>
          <p:cNvPr id="6" name="TextBox 5"/>
          <p:cNvSpPr txBox="1"/>
          <p:nvPr/>
        </p:nvSpPr>
        <p:spPr>
          <a:xfrm>
            <a:off x="1856509" y="1664916"/>
            <a:ext cx="8146473" cy="646331"/>
          </a:xfrm>
          <a:prstGeom prst="rect">
            <a:avLst/>
          </a:prstGeom>
          <a:noFill/>
        </p:spPr>
        <p:txBody>
          <a:bodyPr wrap="square" rtlCol="0">
            <a:spAutoFit/>
          </a:bodyPr>
          <a:lstStyle/>
          <a:p>
            <a:r>
              <a:rPr lang="en-US" dirty="0" smtClean="0"/>
              <a:t>“Going to War: Louisa May Alcott’s Experience as a Civil War Nurse.”</a:t>
            </a:r>
          </a:p>
          <a:p>
            <a:r>
              <a:rPr lang="en-US" dirty="0"/>
              <a:t>	</a:t>
            </a:r>
            <a:r>
              <a:rPr lang="en-US" dirty="0" smtClean="0"/>
              <a:t> </a:t>
            </a:r>
            <a:r>
              <a:rPr lang="en-US" i="1" dirty="0" smtClean="0"/>
              <a:t>Lmacivilwar.weebly.com.</a:t>
            </a:r>
            <a:r>
              <a:rPr lang="en-US" dirty="0" smtClean="0"/>
              <a:t> Web. 16 January 2018</a:t>
            </a:r>
            <a:endParaRPr lang="en-US" dirty="0"/>
          </a:p>
        </p:txBody>
      </p:sp>
    </p:spTree>
    <p:extLst>
      <p:ext uri="{BB962C8B-B14F-4D97-AF65-F5344CB8AC3E}">
        <p14:creationId xmlns:p14="http://schemas.microsoft.com/office/powerpoint/2010/main" val="2855370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64</TotalTime>
  <Words>682</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Garamond</vt:lpstr>
      <vt:lpstr>Savon</vt:lpstr>
      <vt:lpstr>Louisa may alcott</vt:lpstr>
      <vt:lpstr>Early Life of Louisa May</vt:lpstr>
      <vt:lpstr>Accomplishments    Awards</vt:lpstr>
      <vt:lpstr>Character traits</vt:lpstr>
      <vt:lpstr>Impact on the world</vt:lpstr>
      <vt:lpstr>Famous Quotes</vt:lpstr>
      <vt:lpstr>Louisa May Alcott </vt:lpstr>
      <vt:lpstr>Life lesson:</vt:lpstr>
      <vt:lpstr>PowerPoint Presentation</vt:lpstr>
    </vt:vector>
  </TitlesOfParts>
  <Company>Paulsboro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may alcott</dc:title>
  <dc:creator>Amy Bria</dc:creator>
  <cp:lastModifiedBy>Amy Bria</cp:lastModifiedBy>
  <cp:revision>8</cp:revision>
  <dcterms:created xsi:type="dcterms:W3CDTF">2018-01-10T20:35:08Z</dcterms:created>
  <dcterms:modified xsi:type="dcterms:W3CDTF">2018-01-16T15:49:32Z</dcterms:modified>
</cp:coreProperties>
</file>